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handoutMasterIdLst>
    <p:handoutMasterId r:id="rId26"/>
  </p:handoutMasterIdLst>
  <p:sldIdLst>
    <p:sldId id="265" r:id="rId2"/>
    <p:sldId id="271" r:id="rId3"/>
    <p:sldId id="273" r:id="rId4"/>
    <p:sldId id="274" r:id="rId5"/>
    <p:sldId id="272" r:id="rId6"/>
    <p:sldId id="261" r:id="rId7"/>
    <p:sldId id="262" r:id="rId8"/>
    <p:sldId id="263" r:id="rId9"/>
    <p:sldId id="268" r:id="rId10"/>
    <p:sldId id="270" r:id="rId11"/>
    <p:sldId id="264" r:id="rId12"/>
    <p:sldId id="267" r:id="rId13"/>
    <p:sldId id="276" r:id="rId14"/>
    <p:sldId id="284" r:id="rId15"/>
    <p:sldId id="275" r:id="rId16"/>
    <p:sldId id="285" r:id="rId17"/>
    <p:sldId id="277" r:id="rId18"/>
    <p:sldId id="278" r:id="rId19"/>
    <p:sldId id="279" r:id="rId20"/>
    <p:sldId id="280" r:id="rId21"/>
    <p:sldId id="281" r:id="rId22"/>
    <p:sldId id="282" r:id="rId23"/>
    <p:sldId id="283" r:id="rId2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C3E8"/>
    <a:srgbClr val="7D0552"/>
    <a:srgbClr val="FF9900"/>
    <a:srgbClr val="FFCC00"/>
    <a:srgbClr val="6A911B"/>
    <a:srgbClr val="D0FF5C"/>
    <a:srgbClr val="87B429"/>
    <a:srgbClr val="DBE9CD"/>
    <a:srgbClr val="295ADA"/>
    <a:srgbClr val="2123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888" autoAdjust="0"/>
  </p:normalViewPr>
  <p:slideViewPr>
    <p:cSldViewPr snapToGrid="0">
      <p:cViewPr varScale="1">
        <p:scale>
          <a:sx n="76" d="100"/>
          <a:sy n="76" d="100"/>
        </p:scale>
        <p:origin x="132" y="840"/>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05/11/2020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05/11/2020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9</a:t>
            </a:fld>
            <a:endParaRPr lang="en-GB"/>
          </a:p>
        </p:txBody>
      </p:sp>
    </p:spTree>
    <p:extLst>
      <p:ext uri="{BB962C8B-B14F-4D97-AF65-F5344CB8AC3E}">
        <p14:creationId xmlns:p14="http://schemas.microsoft.com/office/powerpoint/2010/main" val="7172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22</a:t>
            </a:fld>
            <a:endParaRPr lang="en-GB"/>
          </a:p>
        </p:txBody>
      </p:sp>
    </p:spTree>
    <p:extLst>
      <p:ext uri="{BB962C8B-B14F-4D97-AF65-F5344CB8AC3E}">
        <p14:creationId xmlns:p14="http://schemas.microsoft.com/office/powerpoint/2010/main" val="7515380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23</a:t>
            </a:fld>
            <a:endParaRPr lang="en-GB"/>
          </a:p>
        </p:txBody>
      </p:sp>
    </p:spTree>
    <p:extLst>
      <p:ext uri="{BB962C8B-B14F-4D97-AF65-F5344CB8AC3E}">
        <p14:creationId xmlns:p14="http://schemas.microsoft.com/office/powerpoint/2010/main" val="788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11</a:t>
            </a:fld>
            <a:endParaRPr lang="en-GB"/>
          </a:p>
        </p:txBody>
      </p:sp>
    </p:spTree>
    <p:extLst>
      <p:ext uri="{BB962C8B-B14F-4D97-AF65-F5344CB8AC3E}">
        <p14:creationId xmlns:p14="http://schemas.microsoft.com/office/powerpoint/2010/main" val="353665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45541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16</a:t>
            </a:fld>
            <a:endParaRPr lang="en-GB"/>
          </a:p>
        </p:txBody>
      </p:sp>
    </p:spTree>
    <p:extLst>
      <p:ext uri="{BB962C8B-B14F-4D97-AF65-F5344CB8AC3E}">
        <p14:creationId xmlns:p14="http://schemas.microsoft.com/office/powerpoint/2010/main" val="9995212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19</a:t>
            </a:fld>
            <a:endParaRPr lang="en-GB"/>
          </a:p>
        </p:txBody>
      </p:sp>
    </p:spTree>
    <p:extLst>
      <p:ext uri="{BB962C8B-B14F-4D97-AF65-F5344CB8AC3E}">
        <p14:creationId xmlns:p14="http://schemas.microsoft.com/office/powerpoint/2010/main" val="1094006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406854792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dfreephotos.com/vector-images/cartoon-rocketship-vector-clipart.png.php" TargetMode="External"/><Relationship Id="rId13" Type="http://schemas.openxmlformats.org/officeDocument/2006/relationships/hyperlink" Target="https://4vector.com/free-vector/microchip-clip-art-116504" TargetMode="External"/><Relationship Id="rId18" Type="http://schemas.openxmlformats.org/officeDocument/2006/relationships/hyperlink" Target="https://creativecommons.org/licenses/by-nc-nd/3.0/" TargetMode="External"/><Relationship Id="rId3" Type="http://schemas.openxmlformats.org/officeDocument/2006/relationships/image" Target="../media/image51.jpg"/><Relationship Id="rId21" Type="http://schemas.openxmlformats.org/officeDocument/2006/relationships/hyperlink" Target="https://creativecommons.org/licenses/by-nc-sa/3.0/" TargetMode="External"/><Relationship Id="rId7" Type="http://schemas.openxmlformats.org/officeDocument/2006/relationships/image" Target="../media/image53.png"/><Relationship Id="rId12" Type="http://schemas.microsoft.com/office/2007/relationships/hdphoto" Target="../media/hdphoto2.wdp"/><Relationship Id="rId17" Type="http://schemas.openxmlformats.org/officeDocument/2006/relationships/hyperlink" Target="http://picolini.deviantart.com/art/Android-Bot-115554982" TargetMode="External"/><Relationship Id="rId2" Type="http://schemas.openxmlformats.org/officeDocument/2006/relationships/notesSlide" Target="../notesSlides/notesSlide2.xml"/><Relationship Id="rId16" Type="http://schemas.openxmlformats.org/officeDocument/2006/relationships/image" Target="../media/image57.jpg"/><Relationship Id="rId20" Type="http://schemas.openxmlformats.org/officeDocument/2006/relationships/hyperlink" Target="https://www.deviantart.com/vicing/art/Space-Invaders-Icon-244005845" TargetMode="External"/><Relationship Id="rId1" Type="http://schemas.openxmlformats.org/officeDocument/2006/relationships/slideLayout" Target="../slideLayouts/slideLayout1.xml"/><Relationship Id="rId6" Type="http://schemas.openxmlformats.org/officeDocument/2006/relationships/hyperlink" Target="https://svgsilh.com/image/47880.html" TargetMode="External"/><Relationship Id="rId11" Type="http://schemas.openxmlformats.org/officeDocument/2006/relationships/image" Target="../media/image55.png"/><Relationship Id="rId5" Type="http://schemas.openxmlformats.org/officeDocument/2006/relationships/image" Target="../media/image52.png"/><Relationship Id="rId15" Type="http://schemas.openxmlformats.org/officeDocument/2006/relationships/hyperlink" Target="http://www.clker.com/clipart-crypto-chip.html" TargetMode="External"/><Relationship Id="rId10" Type="http://schemas.openxmlformats.org/officeDocument/2006/relationships/hyperlink" Target="http://pngimg.com/download/22144" TargetMode="External"/><Relationship Id="rId19" Type="http://schemas.openxmlformats.org/officeDocument/2006/relationships/image" Target="../media/image58.png"/><Relationship Id="rId4" Type="http://schemas.openxmlformats.org/officeDocument/2006/relationships/hyperlink" Target="http://www.publicdomainpictures.net/view-image.php?image=102080&amp;picture=grade-1-listed-church" TargetMode="External"/><Relationship Id="rId9" Type="http://schemas.openxmlformats.org/officeDocument/2006/relationships/image" Target="../media/image54.png"/><Relationship Id="rId14" Type="http://schemas.openxmlformats.org/officeDocument/2006/relationships/image" Target="../media/image5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9.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59.jpeg"/><Relationship Id="rId7" Type="http://schemas.openxmlformats.org/officeDocument/2006/relationships/image" Target="../media/image61.png"/><Relationship Id="rId12" Type="http://schemas.openxmlformats.org/officeDocument/2006/relationships/image" Target="../media/image12.png"/><Relationship Id="rId2" Type="http://schemas.openxmlformats.org/officeDocument/2006/relationships/notesSlide" Target="../notesSlides/notesSlide3.xml"/><Relationship Id="rId16" Type="http://schemas.openxmlformats.org/officeDocument/2006/relationships/image" Target="../media/image6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60.png"/><Relationship Id="rId9" Type="http://schemas.openxmlformats.org/officeDocument/2006/relationships/image" Target="../media/image9.png"/><Relationship Id="rId14"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5.png"/><Relationship Id="rId3" Type="http://schemas.openxmlformats.org/officeDocument/2006/relationships/image" Target="../media/image5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64.png"/><Relationship Id="rId2" Type="http://schemas.openxmlformats.org/officeDocument/2006/relationships/notesSlide" Target="../notesSlides/notesSlide4.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5.png"/><Relationship Id="rId3" Type="http://schemas.openxmlformats.org/officeDocument/2006/relationships/image" Target="../media/image5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64.png"/><Relationship Id="rId2" Type="http://schemas.openxmlformats.org/officeDocument/2006/relationships/notesSlide" Target="../notesSlides/notesSlide5.xml"/><Relationship Id="rId16" Type="http://schemas.openxmlformats.org/officeDocument/2006/relationships/image" Target="../media/image6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66.jp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64.png"/><Relationship Id="rId7" Type="http://schemas.openxmlformats.org/officeDocument/2006/relationships/hyperlink" Target="http://www.pngall.com/browsers-png" TargetMode="External"/><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1.png"/><Relationship Id="rId5" Type="http://schemas.openxmlformats.org/officeDocument/2006/relationships/hyperlink" Target="http://commons.wikimedia.org/wiki/File:User_icon_3.svg" TargetMode="External"/><Relationship Id="rId10" Type="http://schemas.openxmlformats.org/officeDocument/2006/relationships/image" Target="../media/image63.png"/><Relationship Id="rId4" Type="http://schemas.openxmlformats.org/officeDocument/2006/relationships/image" Target="../media/image70.png"/><Relationship Id="rId9" Type="http://schemas.openxmlformats.org/officeDocument/2006/relationships/image" Target="../media/image17.svg"/></Relationships>
</file>

<file path=ppt/slides/_rels/slide21.xml.rels><?xml version="1.0" encoding="UTF-8" standalone="yes"?>
<Relationships xmlns="http://schemas.openxmlformats.org/package/2006/relationships"><Relationship Id="rId3" Type="http://schemas.openxmlformats.org/officeDocument/2006/relationships/image" Target="../media/image70.png"/><Relationship Id="rId7" Type="http://schemas.openxmlformats.org/officeDocument/2006/relationships/image" Target="../media/image63.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71.png"/><Relationship Id="rId4" Type="http://schemas.openxmlformats.org/officeDocument/2006/relationships/hyperlink" Target="http://commons.wikimedia.org/wiki/File:User_icon_3.svg" TargetMode="External"/></Relationships>
</file>

<file path=ppt/slides/_rels/slide22.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18.png"/><Relationship Id="rId7" Type="http://schemas.openxmlformats.org/officeDocument/2006/relationships/image" Target="../media/image7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64.png"/><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74.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hyperlink" Target="https://en.wikipedia.org/wiki/King%27s_College_School,_Wimbledon" TargetMode="External"/><Relationship Id="rId3" Type="http://schemas.openxmlformats.org/officeDocument/2006/relationships/image" Target="../media/image25.png"/><Relationship Id="rId21" Type="http://schemas.openxmlformats.org/officeDocument/2006/relationships/image" Target="../media/image39.jp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hyperlink" Target="https://creativecommons.org/licenses/by/3.0/" TargetMode="External"/><Relationship Id="rId29" Type="http://schemas.openxmlformats.org/officeDocument/2006/relationships/hyperlink" Target="https://pxhere.com/es/photo/1585701" TargetMode="External"/><Relationship Id="rId1" Type="http://schemas.openxmlformats.org/officeDocument/2006/relationships/slideLayout" Target="../slideLayouts/slideLayout1.xml"/><Relationship Id="rId6" Type="http://schemas.openxmlformats.org/officeDocument/2006/relationships/hyperlink" Target="https://openclipart.org/detail/101407/crypto-chip" TargetMode="External"/><Relationship Id="rId11" Type="http://schemas.openxmlformats.org/officeDocument/2006/relationships/image" Target="../media/image31.png"/><Relationship Id="rId24" Type="http://schemas.openxmlformats.org/officeDocument/2006/relationships/hyperlink" Target="https://pixabay.com/en/crown-golden-yellow-king-queen-39762/"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0.png"/><Relationship Id="rId28" Type="http://schemas.openxmlformats.org/officeDocument/2006/relationships/image" Target="../media/image43.jpg"/><Relationship Id="rId10" Type="http://schemas.openxmlformats.org/officeDocument/2006/relationships/image" Target="../media/image30.jpeg"/><Relationship Id="rId19" Type="http://schemas.openxmlformats.org/officeDocument/2006/relationships/hyperlink" Target="https://opendatacharter.net/resource/world-bank-open-data-toolkit/"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hyperlink" Target="https://icondoit.wordpress.com/tag/512x512-png/page/2/" TargetMode="External"/><Relationship Id="rId14" Type="http://schemas.openxmlformats.org/officeDocument/2006/relationships/image" Target="../media/image34.png"/><Relationship Id="rId22" Type="http://schemas.openxmlformats.org/officeDocument/2006/relationships/hyperlink" Target="http://www.freeimageslive.co.uk/free_stock_image/globe-people-jpg" TargetMode="External"/><Relationship Id="rId27" Type="http://schemas.openxmlformats.org/officeDocument/2006/relationships/image" Target="../media/image42.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46.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6.png"/><Relationship Id="rId5" Type="http://schemas.openxmlformats.org/officeDocument/2006/relationships/image" Target="../media/image48.png"/><Relationship Id="rId15" Type="http://schemas.openxmlformats.org/officeDocument/2006/relationships/image" Target="../media/image11.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658318"/>
            <a:ext cx="1640572" cy="1072393"/>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5">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pic>
        <p:nvPicPr>
          <p:cNvPr id="4" name="Picture 3">
            <a:extLst>
              <a:ext uri="{FF2B5EF4-FFF2-40B4-BE49-F238E27FC236}">
                <a16:creationId xmlns:a16="http://schemas.microsoft.com/office/drawing/2014/main" id="{B47DF543-A308-4C74-8E79-265A64C0C061}"/>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2814320"/>
            <a:ext cx="5080000" cy="3810000"/>
          </a:xfrm>
          <a:prstGeom prst="rect">
            <a:avLst/>
          </a:prstGeom>
        </p:spPr>
      </p:pic>
      <p:sp>
        <p:nvSpPr>
          <p:cNvPr id="6" name="TextBox 5">
            <a:extLst>
              <a:ext uri="{FF2B5EF4-FFF2-40B4-BE49-F238E27FC236}">
                <a16:creationId xmlns:a16="http://schemas.microsoft.com/office/drawing/2014/main" id="{63B14B84-413E-4B80-A1D8-0DF8FB57797B}"/>
              </a:ext>
            </a:extLst>
          </p:cNvPr>
          <p:cNvSpPr txBox="1"/>
          <p:nvPr/>
        </p:nvSpPr>
        <p:spPr>
          <a:xfrm>
            <a:off x="3556000" y="5334000"/>
            <a:ext cx="5080000" cy="230832"/>
          </a:xfrm>
          <a:prstGeom prst="rect">
            <a:avLst/>
          </a:prstGeom>
          <a:noFill/>
        </p:spPr>
        <p:txBody>
          <a:bodyPr wrap="square" rtlCol="0">
            <a:spAutoFit/>
          </a:bodyPr>
          <a:lstStyle/>
          <a:p>
            <a:r>
              <a:rPr lang="en-GB" sz="900">
                <a:hlinkClick r:id="rId17" tooltip="http://picolini.deviantart.com/art/Android-Bot-115554982"/>
              </a:rPr>
              <a:t>This Photo</a:t>
            </a:r>
            <a:r>
              <a:rPr lang="en-GB" sz="900"/>
              <a:t> by Unknown Author is licensed under </a:t>
            </a:r>
            <a:r>
              <a:rPr lang="en-GB" sz="900">
                <a:hlinkClick r:id="rId18" tooltip="https://creativecommons.org/licenses/by-nc-nd/3.0/"/>
              </a:rPr>
              <a:t>CC BY-NC-ND</a:t>
            </a:r>
            <a:endParaRPr lang="en-GB" sz="900"/>
          </a:p>
        </p:txBody>
      </p:sp>
      <p:pic>
        <p:nvPicPr>
          <p:cNvPr id="10" name="Picture 9">
            <a:extLst>
              <a:ext uri="{FF2B5EF4-FFF2-40B4-BE49-F238E27FC236}">
                <a16:creationId xmlns:a16="http://schemas.microsoft.com/office/drawing/2014/main" id="{5D0BF1AD-4FDD-4A33-8B6C-6023EC00268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14012" y="392846"/>
            <a:ext cx="4787301" cy="2755555"/>
          </a:xfrm>
          <a:prstGeom prst="rect">
            <a:avLst/>
          </a:prstGeom>
        </p:spPr>
      </p:pic>
      <p:sp>
        <p:nvSpPr>
          <p:cNvPr id="12" name="TextBox 11">
            <a:extLst>
              <a:ext uri="{FF2B5EF4-FFF2-40B4-BE49-F238E27FC236}">
                <a16:creationId xmlns:a16="http://schemas.microsoft.com/office/drawing/2014/main" id="{F16D0DFE-AF39-42AA-A4FF-755FE352189A}"/>
              </a:ext>
            </a:extLst>
          </p:cNvPr>
          <p:cNvSpPr txBox="1"/>
          <p:nvPr/>
        </p:nvSpPr>
        <p:spPr>
          <a:xfrm>
            <a:off x="514012" y="3148401"/>
            <a:ext cx="4787301" cy="230832"/>
          </a:xfrm>
          <a:prstGeom prst="rect">
            <a:avLst/>
          </a:prstGeom>
          <a:noFill/>
        </p:spPr>
        <p:txBody>
          <a:bodyPr wrap="square" rtlCol="0">
            <a:spAutoFit/>
          </a:bodyPr>
          <a:lstStyle/>
          <a:p>
            <a:r>
              <a:rPr lang="en-GB" sz="900">
                <a:hlinkClick r:id="rId20" tooltip="https://www.deviantart.com/vicing/art/Space-Invaders-Icon-244005845"/>
              </a:rPr>
              <a:t>This Photo</a:t>
            </a:r>
            <a:r>
              <a:rPr lang="en-GB" sz="900"/>
              <a:t> by Unknown Author is licensed under </a:t>
            </a:r>
            <a:r>
              <a:rPr lang="en-GB" sz="900">
                <a:hlinkClick r:id="rId21" tooltip="https://creativecommons.org/licenses/by-nc-sa/3.0/"/>
              </a:rPr>
              <a:t>CC BY-SA-NC</a:t>
            </a:r>
            <a:endParaRPr lang="en-GB" sz="900"/>
          </a:p>
        </p:txBody>
      </p:sp>
      <p:sp>
        <p:nvSpPr>
          <p:cNvPr id="15" name="Rectangle: Rounded Corners 14">
            <a:extLst>
              <a:ext uri="{FF2B5EF4-FFF2-40B4-BE49-F238E27FC236}">
                <a16:creationId xmlns:a16="http://schemas.microsoft.com/office/drawing/2014/main" id="{5B9B345A-D6FA-4765-A808-4F599C1E6288}"/>
              </a:ext>
            </a:extLst>
          </p:cNvPr>
          <p:cNvSpPr/>
          <p:nvPr/>
        </p:nvSpPr>
        <p:spPr>
          <a:xfrm>
            <a:off x="5511611" y="1929674"/>
            <a:ext cx="1037300" cy="2451826"/>
          </a:xfrm>
          <a:prstGeom prst="roundRect">
            <a:avLst>
              <a:gd name="adj" fmla="val 50000"/>
            </a:avLst>
          </a:prstGeom>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E7651FD-8118-4A6B-A27C-28D2528E2E3E}"/>
              </a:ext>
            </a:extLst>
          </p:cNvPr>
          <p:cNvSpPr/>
          <p:nvPr/>
        </p:nvSpPr>
        <p:spPr>
          <a:xfrm>
            <a:off x="6671855" y="2472537"/>
            <a:ext cx="1037300" cy="1935244"/>
          </a:xfrm>
          <a:custGeom>
            <a:avLst/>
            <a:gdLst>
              <a:gd name="connsiteX0" fmla="*/ 0 w 1037300"/>
              <a:gd name="connsiteY0" fmla="*/ 518650 h 2451826"/>
              <a:gd name="connsiteX1" fmla="*/ 518650 w 1037300"/>
              <a:gd name="connsiteY1" fmla="*/ 0 h 2451826"/>
              <a:gd name="connsiteX2" fmla="*/ 518650 w 1037300"/>
              <a:gd name="connsiteY2" fmla="*/ 0 h 2451826"/>
              <a:gd name="connsiteX3" fmla="*/ 1037300 w 1037300"/>
              <a:gd name="connsiteY3" fmla="*/ 518650 h 2451826"/>
              <a:gd name="connsiteX4" fmla="*/ 1037300 w 1037300"/>
              <a:gd name="connsiteY4" fmla="*/ 1933176 h 2451826"/>
              <a:gd name="connsiteX5" fmla="*/ 518650 w 1037300"/>
              <a:gd name="connsiteY5" fmla="*/ 2451826 h 2451826"/>
              <a:gd name="connsiteX6" fmla="*/ 518650 w 1037300"/>
              <a:gd name="connsiteY6" fmla="*/ 2451826 h 2451826"/>
              <a:gd name="connsiteX7" fmla="*/ 0 w 1037300"/>
              <a:gd name="connsiteY7" fmla="*/ 1933176 h 2451826"/>
              <a:gd name="connsiteX8" fmla="*/ 0 w 1037300"/>
              <a:gd name="connsiteY8" fmla="*/ 518650 h 2451826"/>
              <a:gd name="connsiteX0" fmla="*/ 0 w 1037300"/>
              <a:gd name="connsiteY0" fmla="*/ 518650 h 2451826"/>
              <a:gd name="connsiteX1" fmla="*/ 518650 w 1037300"/>
              <a:gd name="connsiteY1" fmla="*/ 0 h 2451826"/>
              <a:gd name="connsiteX2" fmla="*/ 1037300 w 1037300"/>
              <a:gd name="connsiteY2" fmla="*/ 518650 h 2451826"/>
              <a:gd name="connsiteX3" fmla="*/ 1037300 w 1037300"/>
              <a:gd name="connsiteY3" fmla="*/ 1933176 h 2451826"/>
              <a:gd name="connsiteX4" fmla="*/ 518650 w 1037300"/>
              <a:gd name="connsiteY4" fmla="*/ 2451826 h 2451826"/>
              <a:gd name="connsiteX5" fmla="*/ 518650 w 1037300"/>
              <a:gd name="connsiteY5" fmla="*/ 2451826 h 2451826"/>
              <a:gd name="connsiteX6" fmla="*/ 0 w 1037300"/>
              <a:gd name="connsiteY6" fmla="*/ 1933176 h 2451826"/>
              <a:gd name="connsiteX7" fmla="*/ 0 w 1037300"/>
              <a:gd name="connsiteY7" fmla="*/ 518650 h 2451826"/>
              <a:gd name="connsiteX0" fmla="*/ 0 w 1037300"/>
              <a:gd name="connsiteY0" fmla="*/ 176816 h 2109992"/>
              <a:gd name="connsiteX1" fmla="*/ 1037300 w 1037300"/>
              <a:gd name="connsiteY1" fmla="*/ 176816 h 2109992"/>
              <a:gd name="connsiteX2" fmla="*/ 1037300 w 1037300"/>
              <a:gd name="connsiteY2" fmla="*/ 1591342 h 2109992"/>
              <a:gd name="connsiteX3" fmla="*/ 518650 w 1037300"/>
              <a:gd name="connsiteY3" fmla="*/ 2109992 h 2109992"/>
              <a:gd name="connsiteX4" fmla="*/ 518650 w 1037300"/>
              <a:gd name="connsiteY4" fmla="*/ 2109992 h 2109992"/>
              <a:gd name="connsiteX5" fmla="*/ 0 w 1037300"/>
              <a:gd name="connsiteY5" fmla="*/ 1591342 h 2109992"/>
              <a:gd name="connsiteX6" fmla="*/ 0 w 1037300"/>
              <a:gd name="connsiteY6" fmla="*/ 176816 h 2109992"/>
              <a:gd name="connsiteX0" fmla="*/ 0 w 1037300"/>
              <a:gd name="connsiteY0" fmla="*/ 106388 h 2039564"/>
              <a:gd name="connsiteX1" fmla="*/ 1037300 w 1037300"/>
              <a:gd name="connsiteY1" fmla="*/ 106388 h 2039564"/>
              <a:gd name="connsiteX2" fmla="*/ 1037300 w 1037300"/>
              <a:gd name="connsiteY2" fmla="*/ 1520914 h 2039564"/>
              <a:gd name="connsiteX3" fmla="*/ 518650 w 1037300"/>
              <a:gd name="connsiteY3" fmla="*/ 2039564 h 2039564"/>
              <a:gd name="connsiteX4" fmla="*/ 518650 w 1037300"/>
              <a:gd name="connsiteY4" fmla="*/ 2039564 h 2039564"/>
              <a:gd name="connsiteX5" fmla="*/ 0 w 1037300"/>
              <a:gd name="connsiteY5" fmla="*/ 1520914 h 2039564"/>
              <a:gd name="connsiteX6" fmla="*/ 0 w 1037300"/>
              <a:gd name="connsiteY6" fmla="*/ 106388 h 2039564"/>
              <a:gd name="connsiteX0" fmla="*/ 0 w 1037300"/>
              <a:gd name="connsiteY0" fmla="*/ 2068 h 1935244"/>
              <a:gd name="connsiteX1" fmla="*/ 1037300 w 1037300"/>
              <a:gd name="connsiteY1" fmla="*/ 2068 h 1935244"/>
              <a:gd name="connsiteX2" fmla="*/ 1037300 w 1037300"/>
              <a:gd name="connsiteY2" fmla="*/ 1416594 h 1935244"/>
              <a:gd name="connsiteX3" fmla="*/ 518650 w 1037300"/>
              <a:gd name="connsiteY3" fmla="*/ 1935244 h 1935244"/>
              <a:gd name="connsiteX4" fmla="*/ 518650 w 1037300"/>
              <a:gd name="connsiteY4" fmla="*/ 1935244 h 1935244"/>
              <a:gd name="connsiteX5" fmla="*/ 0 w 1037300"/>
              <a:gd name="connsiteY5" fmla="*/ 1416594 h 1935244"/>
              <a:gd name="connsiteX6" fmla="*/ 0 w 1037300"/>
              <a:gd name="connsiteY6" fmla="*/ 2068 h 193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300" h="1935244">
                <a:moveTo>
                  <a:pt x="0" y="2068"/>
                </a:moveTo>
                <a:cubicBezTo>
                  <a:pt x="953933" y="9201"/>
                  <a:pt x="92892" y="-5086"/>
                  <a:pt x="1037300" y="2068"/>
                </a:cubicBezTo>
                <a:lnTo>
                  <a:pt x="1037300" y="1416594"/>
                </a:lnTo>
                <a:cubicBezTo>
                  <a:pt x="1037300" y="1703036"/>
                  <a:pt x="805092" y="1935244"/>
                  <a:pt x="518650" y="1935244"/>
                </a:cubicBezTo>
                <a:lnTo>
                  <a:pt x="518650" y="1935244"/>
                </a:lnTo>
                <a:cubicBezTo>
                  <a:pt x="232208" y="1935244"/>
                  <a:pt x="0" y="1703036"/>
                  <a:pt x="0" y="1416594"/>
                </a:cubicBezTo>
                <a:lnTo>
                  <a:pt x="0" y="2068"/>
                </a:lnTo>
                <a:close/>
              </a:path>
            </a:pathLst>
          </a:custGeom>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54B1ABB-3C31-44C5-B8D7-CA77E139F1F9}"/>
              </a:ext>
            </a:extLst>
          </p:cNvPr>
          <p:cNvGrpSpPr/>
          <p:nvPr/>
        </p:nvGrpSpPr>
        <p:grpSpPr>
          <a:xfrm>
            <a:off x="8666203" y="731553"/>
            <a:ext cx="2575471" cy="3525474"/>
            <a:chOff x="8476563" y="2103476"/>
            <a:chExt cx="2575471" cy="3525474"/>
          </a:xfrm>
        </p:grpSpPr>
        <p:sp>
          <p:nvSpPr>
            <p:cNvPr id="19" name="Rectangle: Rounded Corners 18">
              <a:extLst>
                <a:ext uri="{FF2B5EF4-FFF2-40B4-BE49-F238E27FC236}">
                  <a16:creationId xmlns:a16="http://schemas.microsoft.com/office/drawing/2014/main" id="{09E9B7E4-3CF4-426F-A78A-89FE0CAD9FD3}"/>
                </a:ext>
              </a:extLst>
            </p:cNvPr>
            <p:cNvSpPr/>
            <p:nvPr/>
          </p:nvSpPr>
          <p:spPr>
            <a:xfrm>
              <a:off x="8476563" y="3469004"/>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1EC8BD-E398-4D3E-AE78-EE50DC3E3CB3}"/>
                </a:ext>
              </a:extLst>
            </p:cNvPr>
            <p:cNvSpPr/>
            <p:nvPr/>
          </p:nvSpPr>
          <p:spPr>
            <a:xfrm>
              <a:off x="10570630" y="3516772"/>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3A6C1A3-36EC-4887-B0EE-9F554B0BB9C0}"/>
                </a:ext>
              </a:extLst>
            </p:cNvPr>
            <p:cNvSpPr/>
            <p:nvPr/>
          </p:nvSpPr>
          <p:spPr>
            <a:xfrm>
              <a:off x="9124829" y="4491075"/>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DE3DB5C5-FEC5-4F89-BEFB-BE31CBBBE326}"/>
                </a:ext>
              </a:extLst>
            </p:cNvPr>
            <p:cNvSpPr/>
            <p:nvPr/>
          </p:nvSpPr>
          <p:spPr>
            <a:xfrm>
              <a:off x="9916485" y="4488391"/>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50BBF48B-DEF5-4933-A79C-34DB64540675}"/>
                </a:ext>
              </a:extLst>
            </p:cNvPr>
            <p:cNvSpPr/>
            <p:nvPr/>
          </p:nvSpPr>
          <p:spPr>
            <a:xfrm>
              <a:off x="8980827" y="3429000"/>
              <a:ext cx="1559816" cy="1710888"/>
            </a:xfrm>
            <a:prstGeom prst="can">
              <a:avLst>
                <a:gd name="adj" fmla="val 17608"/>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7D94C303-20CB-4AC0-8E68-ECC2BB4105C2}"/>
                </a:ext>
              </a:extLst>
            </p:cNvPr>
            <p:cNvSpPr/>
            <p:nvPr/>
          </p:nvSpPr>
          <p:spPr>
            <a:xfrm>
              <a:off x="8980827" y="2735133"/>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E2F13942-DE3A-4FB8-9915-311BD341528E}"/>
                </a:ext>
              </a:extLst>
            </p:cNvPr>
            <p:cNvSpPr/>
            <p:nvPr/>
          </p:nvSpPr>
          <p:spPr>
            <a:xfrm>
              <a:off x="9347476" y="305901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B7936EB-D297-4E0D-B4FB-22F842BDF00F}"/>
                </a:ext>
              </a:extLst>
            </p:cNvPr>
            <p:cNvSpPr/>
            <p:nvPr/>
          </p:nvSpPr>
          <p:spPr>
            <a:xfrm>
              <a:off x="9947340" y="307103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0A666B8E-1A1C-4593-B506-75B904807BA6}"/>
                </a:ext>
              </a:extLst>
            </p:cNvPr>
            <p:cNvSpPr/>
            <p:nvPr/>
          </p:nvSpPr>
          <p:spPr>
            <a:xfrm rot="20549488">
              <a:off x="9378638" y="2103476"/>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466662BB-DC48-4A50-AFD4-F2B9A59A97CC}"/>
                </a:ext>
              </a:extLst>
            </p:cNvPr>
            <p:cNvSpPr/>
            <p:nvPr/>
          </p:nvSpPr>
          <p:spPr>
            <a:xfrm rot="971843">
              <a:off x="10057843" y="2105057"/>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EAC23E5D-D699-4C35-BA58-0EA21FD2673E}"/>
              </a:ext>
            </a:extLst>
          </p:cNvPr>
          <p:cNvGrpSpPr/>
          <p:nvPr/>
        </p:nvGrpSpPr>
        <p:grpSpPr>
          <a:xfrm>
            <a:off x="2862020" y="280837"/>
            <a:ext cx="2575471" cy="3525474"/>
            <a:chOff x="285644" y="12700"/>
            <a:chExt cx="2575471" cy="3525474"/>
          </a:xfrm>
        </p:grpSpPr>
        <p:sp>
          <p:nvSpPr>
            <p:cNvPr id="30" name="Rectangle: Rounded Corners 29">
              <a:extLst>
                <a:ext uri="{FF2B5EF4-FFF2-40B4-BE49-F238E27FC236}">
                  <a16:creationId xmlns:a16="http://schemas.microsoft.com/office/drawing/2014/main" id="{74ABFB79-9531-4764-A927-9027BE73EE70}"/>
                </a:ext>
              </a:extLst>
            </p:cNvPr>
            <p:cNvSpPr/>
            <p:nvPr/>
          </p:nvSpPr>
          <p:spPr>
            <a:xfrm>
              <a:off x="285644" y="1378228"/>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2E64E6DF-F704-451B-ABF1-ACDD0D63AA32}"/>
                </a:ext>
              </a:extLst>
            </p:cNvPr>
            <p:cNvSpPr/>
            <p:nvPr/>
          </p:nvSpPr>
          <p:spPr>
            <a:xfrm>
              <a:off x="2379711" y="1425996"/>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F929712F-DA4E-4334-80FD-EEE9E894F386}"/>
                </a:ext>
              </a:extLst>
            </p:cNvPr>
            <p:cNvSpPr/>
            <p:nvPr/>
          </p:nvSpPr>
          <p:spPr>
            <a:xfrm>
              <a:off x="933910" y="2400299"/>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D6B57236-056C-4532-AC92-D1623FFE95E4}"/>
                </a:ext>
              </a:extLst>
            </p:cNvPr>
            <p:cNvSpPr/>
            <p:nvPr/>
          </p:nvSpPr>
          <p:spPr>
            <a:xfrm>
              <a:off x="1725566" y="2397615"/>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ylinder 33">
              <a:extLst>
                <a:ext uri="{FF2B5EF4-FFF2-40B4-BE49-F238E27FC236}">
                  <a16:creationId xmlns:a16="http://schemas.microsoft.com/office/drawing/2014/main" id="{0A39AF8E-2D8D-45A0-B86F-8777635E2174}"/>
                </a:ext>
              </a:extLst>
            </p:cNvPr>
            <p:cNvSpPr/>
            <p:nvPr/>
          </p:nvSpPr>
          <p:spPr>
            <a:xfrm>
              <a:off x="789908" y="1338224"/>
              <a:ext cx="1559816" cy="1710888"/>
            </a:xfrm>
            <a:prstGeom prst="can">
              <a:avLst>
                <a:gd name="adj" fmla="val 17608"/>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Oval 13">
              <a:extLst>
                <a:ext uri="{FF2B5EF4-FFF2-40B4-BE49-F238E27FC236}">
                  <a16:creationId xmlns:a16="http://schemas.microsoft.com/office/drawing/2014/main" id="{F6500838-1C8D-4B67-A62B-3292431B1181}"/>
                </a:ext>
              </a:extLst>
            </p:cNvPr>
            <p:cNvSpPr/>
            <p:nvPr/>
          </p:nvSpPr>
          <p:spPr>
            <a:xfrm>
              <a:off x="789908" y="644357"/>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Oval 35">
              <a:extLst>
                <a:ext uri="{FF2B5EF4-FFF2-40B4-BE49-F238E27FC236}">
                  <a16:creationId xmlns:a16="http://schemas.microsoft.com/office/drawing/2014/main" id="{831E865D-BF67-4A13-B825-00A861F78226}"/>
                </a:ext>
              </a:extLst>
            </p:cNvPr>
            <p:cNvSpPr/>
            <p:nvPr/>
          </p:nvSpPr>
          <p:spPr>
            <a:xfrm>
              <a:off x="1156557" y="968243"/>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37EE02D-3F7E-45B0-A580-C54B8FF5AE3C}"/>
                </a:ext>
              </a:extLst>
            </p:cNvPr>
            <p:cNvSpPr/>
            <p:nvPr/>
          </p:nvSpPr>
          <p:spPr>
            <a:xfrm>
              <a:off x="1756421" y="98025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0F8E47DA-06CF-473D-A665-32A782B1B207}"/>
                </a:ext>
              </a:extLst>
            </p:cNvPr>
            <p:cNvSpPr/>
            <p:nvPr/>
          </p:nvSpPr>
          <p:spPr>
            <a:xfrm rot="20549488">
              <a:off x="1187719" y="12700"/>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ECF41EB9-8387-459F-8BBA-D1E831044138}"/>
                </a:ext>
              </a:extLst>
            </p:cNvPr>
            <p:cNvSpPr/>
            <p:nvPr/>
          </p:nvSpPr>
          <p:spPr>
            <a:xfrm rot="971843">
              <a:off x="1866924" y="14281"/>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E6F96BE6-22F3-425F-A5DD-EED5AB04DFC0}"/>
              </a:ext>
            </a:extLst>
          </p:cNvPr>
          <p:cNvGrpSpPr/>
          <p:nvPr/>
        </p:nvGrpSpPr>
        <p:grpSpPr>
          <a:xfrm>
            <a:off x="6873804" y="3317249"/>
            <a:ext cx="2575471" cy="3525474"/>
            <a:chOff x="3103090" y="25224"/>
            <a:chExt cx="2575471" cy="3525474"/>
          </a:xfrm>
        </p:grpSpPr>
        <p:sp>
          <p:nvSpPr>
            <p:cNvPr id="41" name="Rectangle: Rounded Corners 40">
              <a:extLst>
                <a:ext uri="{FF2B5EF4-FFF2-40B4-BE49-F238E27FC236}">
                  <a16:creationId xmlns:a16="http://schemas.microsoft.com/office/drawing/2014/main" id="{D3472CBA-6139-45E2-BE21-E33AE1291E0D}"/>
                </a:ext>
              </a:extLst>
            </p:cNvPr>
            <p:cNvSpPr/>
            <p:nvPr/>
          </p:nvSpPr>
          <p:spPr>
            <a:xfrm>
              <a:off x="3103090" y="1390752"/>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A017EC90-6D52-469A-A885-20579C17E638}"/>
                </a:ext>
              </a:extLst>
            </p:cNvPr>
            <p:cNvSpPr/>
            <p:nvPr/>
          </p:nvSpPr>
          <p:spPr>
            <a:xfrm>
              <a:off x="5197157" y="1438520"/>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8E6C7062-B2D7-4C19-B622-158EF812807B}"/>
                </a:ext>
              </a:extLst>
            </p:cNvPr>
            <p:cNvSpPr/>
            <p:nvPr/>
          </p:nvSpPr>
          <p:spPr>
            <a:xfrm>
              <a:off x="3751356" y="2412823"/>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677D99E4-1522-4323-AFBA-6249E6ED1B29}"/>
                </a:ext>
              </a:extLst>
            </p:cNvPr>
            <p:cNvSpPr/>
            <p:nvPr/>
          </p:nvSpPr>
          <p:spPr>
            <a:xfrm>
              <a:off x="4543012" y="2410139"/>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ylinder 44">
              <a:extLst>
                <a:ext uri="{FF2B5EF4-FFF2-40B4-BE49-F238E27FC236}">
                  <a16:creationId xmlns:a16="http://schemas.microsoft.com/office/drawing/2014/main" id="{BF8366EC-1FDC-4027-9B61-DC1AE105C7EB}"/>
                </a:ext>
              </a:extLst>
            </p:cNvPr>
            <p:cNvSpPr/>
            <p:nvPr/>
          </p:nvSpPr>
          <p:spPr>
            <a:xfrm>
              <a:off x="3607354" y="1350748"/>
              <a:ext cx="1559816" cy="1710888"/>
            </a:xfrm>
            <a:prstGeom prst="can">
              <a:avLst>
                <a:gd name="adj" fmla="val 17608"/>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6" name="Oval 13">
              <a:extLst>
                <a:ext uri="{FF2B5EF4-FFF2-40B4-BE49-F238E27FC236}">
                  <a16:creationId xmlns:a16="http://schemas.microsoft.com/office/drawing/2014/main" id="{545D7748-3B6C-4537-A4D1-F3E4B7973D9C}"/>
                </a:ext>
              </a:extLst>
            </p:cNvPr>
            <p:cNvSpPr/>
            <p:nvPr/>
          </p:nvSpPr>
          <p:spPr>
            <a:xfrm>
              <a:off x="3607354" y="656881"/>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7" name="Oval 46">
              <a:extLst>
                <a:ext uri="{FF2B5EF4-FFF2-40B4-BE49-F238E27FC236}">
                  <a16:creationId xmlns:a16="http://schemas.microsoft.com/office/drawing/2014/main" id="{DE1D12FA-10E6-4BE6-A6C8-95BA6DA24ACD}"/>
                </a:ext>
              </a:extLst>
            </p:cNvPr>
            <p:cNvSpPr/>
            <p:nvPr/>
          </p:nvSpPr>
          <p:spPr>
            <a:xfrm>
              <a:off x="3974003" y="980767"/>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ACDEE60-0716-4B41-81E9-B770B26695DA}"/>
                </a:ext>
              </a:extLst>
            </p:cNvPr>
            <p:cNvSpPr/>
            <p:nvPr/>
          </p:nvSpPr>
          <p:spPr>
            <a:xfrm>
              <a:off x="4573867" y="992780"/>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BBBE6C3-7489-452A-9264-08B58870D565}"/>
                </a:ext>
              </a:extLst>
            </p:cNvPr>
            <p:cNvSpPr/>
            <p:nvPr/>
          </p:nvSpPr>
          <p:spPr>
            <a:xfrm rot="20549488">
              <a:off x="4005165" y="25224"/>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D146F484-2DA1-4011-9030-D56BA19BF348}"/>
                </a:ext>
              </a:extLst>
            </p:cNvPr>
            <p:cNvSpPr/>
            <p:nvPr/>
          </p:nvSpPr>
          <p:spPr>
            <a:xfrm rot="971843">
              <a:off x="4684370" y="26805"/>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39F70981-432D-467D-BDAC-6888ABF06D8E}"/>
              </a:ext>
            </a:extLst>
          </p:cNvPr>
          <p:cNvGrpSpPr/>
          <p:nvPr/>
        </p:nvGrpSpPr>
        <p:grpSpPr>
          <a:xfrm>
            <a:off x="5504251" y="231617"/>
            <a:ext cx="2575471" cy="3525474"/>
            <a:chOff x="5870490" y="68539"/>
            <a:chExt cx="2575471" cy="3525474"/>
          </a:xfrm>
        </p:grpSpPr>
        <p:sp>
          <p:nvSpPr>
            <p:cNvPr id="52" name="Rectangle: Rounded Corners 51">
              <a:extLst>
                <a:ext uri="{FF2B5EF4-FFF2-40B4-BE49-F238E27FC236}">
                  <a16:creationId xmlns:a16="http://schemas.microsoft.com/office/drawing/2014/main" id="{7484C653-50AA-4FA7-8FB4-623E484219D2}"/>
                </a:ext>
              </a:extLst>
            </p:cNvPr>
            <p:cNvSpPr/>
            <p:nvPr/>
          </p:nvSpPr>
          <p:spPr>
            <a:xfrm>
              <a:off x="5870490" y="1434067"/>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A8B3B32A-2A4F-44E5-8DD3-04C34FCD2DFC}"/>
                </a:ext>
              </a:extLst>
            </p:cNvPr>
            <p:cNvSpPr/>
            <p:nvPr/>
          </p:nvSpPr>
          <p:spPr>
            <a:xfrm>
              <a:off x="7964557" y="1481835"/>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FE3F960E-DFE6-4A3B-BA19-B21D0FCA86B5}"/>
                </a:ext>
              </a:extLst>
            </p:cNvPr>
            <p:cNvSpPr/>
            <p:nvPr/>
          </p:nvSpPr>
          <p:spPr>
            <a:xfrm>
              <a:off x="6518756" y="2456138"/>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F5ED0C3-F10B-4AD5-A43F-45ABBC6FF956}"/>
                </a:ext>
              </a:extLst>
            </p:cNvPr>
            <p:cNvSpPr/>
            <p:nvPr/>
          </p:nvSpPr>
          <p:spPr>
            <a:xfrm>
              <a:off x="7310412" y="2453454"/>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ylinder 55">
              <a:extLst>
                <a:ext uri="{FF2B5EF4-FFF2-40B4-BE49-F238E27FC236}">
                  <a16:creationId xmlns:a16="http://schemas.microsoft.com/office/drawing/2014/main" id="{E2034A32-9B1D-4CF6-B203-3CDCEBE643B7}"/>
                </a:ext>
              </a:extLst>
            </p:cNvPr>
            <p:cNvSpPr/>
            <p:nvPr/>
          </p:nvSpPr>
          <p:spPr>
            <a:xfrm>
              <a:off x="6374754" y="1394063"/>
              <a:ext cx="1559816" cy="1710888"/>
            </a:xfrm>
            <a:prstGeom prst="can">
              <a:avLst>
                <a:gd name="adj" fmla="val 17608"/>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7" name="Oval 13">
              <a:extLst>
                <a:ext uri="{FF2B5EF4-FFF2-40B4-BE49-F238E27FC236}">
                  <a16:creationId xmlns:a16="http://schemas.microsoft.com/office/drawing/2014/main" id="{2BEB9668-678E-4AA3-9B24-E9863F30F61D}"/>
                </a:ext>
              </a:extLst>
            </p:cNvPr>
            <p:cNvSpPr/>
            <p:nvPr/>
          </p:nvSpPr>
          <p:spPr>
            <a:xfrm>
              <a:off x="6374754" y="700196"/>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8" name="Oval 57">
              <a:extLst>
                <a:ext uri="{FF2B5EF4-FFF2-40B4-BE49-F238E27FC236}">
                  <a16:creationId xmlns:a16="http://schemas.microsoft.com/office/drawing/2014/main" id="{F6E235C3-A451-49C5-A862-619CD64126A9}"/>
                </a:ext>
              </a:extLst>
            </p:cNvPr>
            <p:cNvSpPr/>
            <p:nvPr/>
          </p:nvSpPr>
          <p:spPr>
            <a:xfrm>
              <a:off x="6741403" y="102408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336ECB22-DF4E-4703-BA2C-0A96E92AEDC0}"/>
                </a:ext>
              </a:extLst>
            </p:cNvPr>
            <p:cNvSpPr/>
            <p:nvPr/>
          </p:nvSpPr>
          <p:spPr>
            <a:xfrm>
              <a:off x="7341267" y="1036095"/>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4B46FAE9-B2FE-4475-B0B6-E492EBE205A3}"/>
                </a:ext>
              </a:extLst>
            </p:cNvPr>
            <p:cNvSpPr/>
            <p:nvPr/>
          </p:nvSpPr>
          <p:spPr>
            <a:xfrm rot="20549488">
              <a:off x="6772565" y="68539"/>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F8349EE5-73C6-4E6D-AD57-C3936E4861F7}"/>
                </a:ext>
              </a:extLst>
            </p:cNvPr>
            <p:cNvSpPr/>
            <p:nvPr/>
          </p:nvSpPr>
          <p:spPr>
            <a:xfrm rot="971843">
              <a:off x="7451770" y="70120"/>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86E9EBBD-B56D-42DC-B298-71C8EA3D40CF}"/>
              </a:ext>
            </a:extLst>
          </p:cNvPr>
          <p:cNvGrpSpPr/>
          <p:nvPr/>
        </p:nvGrpSpPr>
        <p:grpSpPr>
          <a:xfrm>
            <a:off x="4034595" y="3386375"/>
            <a:ext cx="2575471" cy="3525474"/>
            <a:chOff x="4390826" y="3231893"/>
            <a:chExt cx="2575471" cy="3525474"/>
          </a:xfrm>
        </p:grpSpPr>
        <p:sp>
          <p:nvSpPr>
            <p:cNvPr id="63" name="Rectangle: Rounded Corners 62">
              <a:extLst>
                <a:ext uri="{FF2B5EF4-FFF2-40B4-BE49-F238E27FC236}">
                  <a16:creationId xmlns:a16="http://schemas.microsoft.com/office/drawing/2014/main" id="{D39F1DF7-6DCC-4459-A08C-2141B69A8495}"/>
                </a:ext>
              </a:extLst>
            </p:cNvPr>
            <p:cNvSpPr/>
            <p:nvPr/>
          </p:nvSpPr>
          <p:spPr>
            <a:xfrm>
              <a:off x="4390826" y="4597421"/>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67766736-A356-45C8-B570-BF7B91F204DB}"/>
                </a:ext>
              </a:extLst>
            </p:cNvPr>
            <p:cNvSpPr/>
            <p:nvPr/>
          </p:nvSpPr>
          <p:spPr>
            <a:xfrm>
              <a:off x="6484893" y="4645189"/>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Rounded Corners 64">
              <a:extLst>
                <a:ext uri="{FF2B5EF4-FFF2-40B4-BE49-F238E27FC236}">
                  <a16:creationId xmlns:a16="http://schemas.microsoft.com/office/drawing/2014/main" id="{24543BF0-453A-4FEB-8348-23EDD548DE7F}"/>
                </a:ext>
              </a:extLst>
            </p:cNvPr>
            <p:cNvSpPr/>
            <p:nvPr/>
          </p:nvSpPr>
          <p:spPr>
            <a:xfrm>
              <a:off x="5039092" y="5619492"/>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FA7387A2-249D-4EFE-B736-14B82018FC05}"/>
                </a:ext>
              </a:extLst>
            </p:cNvPr>
            <p:cNvSpPr/>
            <p:nvPr/>
          </p:nvSpPr>
          <p:spPr>
            <a:xfrm>
              <a:off x="5830748" y="5616808"/>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ylinder 66">
              <a:extLst>
                <a:ext uri="{FF2B5EF4-FFF2-40B4-BE49-F238E27FC236}">
                  <a16:creationId xmlns:a16="http://schemas.microsoft.com/office/drawing/2014/main" id="{30BAE6FE-EC85-44AB-A9B9-61CD82F78B09}"/>
                </a:ext>
              </a:extLst>
            </p:cNvPr>
            <p:cNvSpPr/>
            <p:nvPr/>
          </p:nvSpPr>
          <p:spPr>
            <a:xfrm>
              <a:off x="4895090" y="4557417"/>
              <a:ext cx="1559816" cy="1710888"/>
            </a:xfrm>
            <a:prstGeom prst="can">
              <a:avLst>
                <a:gd name="adj" fmla="val 17608"/>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Oval 13">
              <a:extLst>
                <a:ext uri="{FF2B5EF4-FFF2-40B4-BE49-F238E27FC236}">
                  <a16:creationId xmlns:a16="http://schemas.microsoft.com/office/drawing/2014/main" id="{58C0D444-F50A-4880-A71E-1698A112865A}"/>
                </a:ext>
              </a:extLst>
            </p:cNvPr>
            <p:cNvSpPr/>
            <p:nvPr/>
          </p:nvSpPr>
          <p:spPr>
            <a:xfrm>
              <a:off x="4895090" y="3863550"/>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Oval 68">
              <a:extLst>
                <a:ext uri="{FF2B5EF4-FFF2-40B4-BE49-F238E27FC236}">
                  <a16:creationId xmlns:a16="http://schemas.microsoft.com/office/drawing/2014/main" id="{4C4E397B-42AA-469C-8223-D5EB9A8F7E07}"/>
                </a:ext>
              </a:extLst>
            </p:cNvPr>
            <p:cNvSpPr/>
            <p:nvPr/>
          </p:nvSpPr>
          <p:spPr>
            <a:xfrm>
              <a:off x="5261739" y="418743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0510F2F7-EE1F-445B-BE8E-2B6CD6065EC6}"/>
                </a:ext>
              </a:extLst>
            </p:cNvPr>
            <p:cNvSpPr/>
            <p:nvPr/>
          </p:nvSpPr>
          <p:spPr>
            <a:xfrm>
              <a:off x="5861603" y="419944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D49EBF42-7022-47E7-AD49-6BD095EB3F30}"/>
                </a:ext>
              </a:extLst>
            </p:cNvPr>
            <p:cNvSpPr/>
            <p:nvPr/>
          </p:nvSpPr>
          <p:spPr>
            <a:xfrm rot="20549488">
              <a:off x="5292901" y="3231893"/>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2953869E-90A6-447D-83FB-C1F9EBA9D88D}"/>
                </a:ext>
              </a:extLst>
            </p:cNvPr>
            <p:cNvSpPr/>
            <p:nvPr/>
          </p:nvSpPr>
          <p:spPr>
            <a:xfrm rot="971843">
              <a:off x="5972106" y="3233474"/>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s.alphacoders.com/302/302661.jpg">
            <a:extLst>
              <a:ext uri="{FF2B5EF4-FFF2-40B4-BE49-F238E27FC236}">
                <a16:creationId xmlns:a16="http://schemas.microsoft.com/office/drawing/2014/main" id="{0232627F-C02F-4837-BF29-C0189FBEA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2" r="26446"/>
          <a:stretch/>
        </p:blipFill>
        <p:spPr bwMode="auto">
          <a:xfrm>
            <a:off x="2753360" y="765661"/>
            <a:ext cx="5805930" cy="5757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53FA2-3E05-475E-9C5D-04E47805A495}"/>
              </a:ext>
            </a:extLst>
          </p:cNvPr>
          <p:cNvPicPr>
            <a:picLocks noChangeAspect="1"/>
          </p:cNvPicPr>
          <p:nvPr/>
        </p:nvPicPr>
        <p:blipFill>
          <a:blip r:embed="rId4"/>
          <a:stretch>
            <a:fillRect/>
          </a:stretch>
        </p:blipFill>
        <p:spPr>
          <a:xfrm>
            <a:off x="3143506" y="1037069"/>
            <a:ext cx="5016393" cy="3311411"/>
          </a:xfrm>
          <a:prstGeom prst="rect">
            <a:avLst/>
          </a:prstGeom>
        </p:spPr>
      </p:pic>
      <p:pic>
        <p:nvPicPr>
          <p:cNvPr id="6" name="Picture 5">
            <a:extLst>
              <a:ext uri="{FF2B5EF4-FFF2-40B4-BE49-F238E27FC236}">
                <a16:creationId xmlns:a16="http://schemas.microsoft.com/office/drawing/2014/main" id="{6477AE26-EDC9-4D8B-BD5D-2626C8046A1C}"/>
              </a:ext>
            </a:extLst>
          </p:cNvPr>
          <p:cNvPicPr>
            <a:picLocks noChangeAspect="1"/>
          </p:cNvPicPr>
          <p:nvPr/>
        </p:nvPicPr>
        <p:blipFill>
          <a:blip r:embed="rId5"/>
          <a:stretch>
            <a:fillRect/>
          </a:stretch>
        </p:blipFill>
        <p:spPr>
          <a:xfrm>
            <a:off x="5931587" y="3585699"/>
            <a:ext cx="992262" cy="6531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5F9863-0D71-45B6-9F20-E3AC96177B03}"/>
              </a:ext>
            </a:extLst>
          </p:cNvPr>
          <p:cNvPicPr>
            <a:picLocks noChangeAspect="1"/>
          </p:cNvPicPr>
          <p:nvPr/>
        </p:nvPicPr>
        <p:blipFill>
          <a:blip r:embed="rId6"/>
          <a:stretch>
            <a:fillRect/>
          </a:stretch>
        </p:blipFill>
        <p:spPr>
          <a:xfrm>
            <a:off x="4400112" y="3560551"/>
            <a:ext cx="929502" cy="65316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CA67096-6721-4C25-A968-E6BB65D024C4}"/>
              </a:ext>
            </a:extLst>
          </p:cNvPr>
          <p:cNvPicPr>
            <a:picLocks noChangeAspect="1"/>
          </p:cNvPicPr>
          <p:nvPr/>
        </p:nvPicPr>
        <p:blipFill>
          <a:blip r:embed="rId7"/>
          <a:stretch>
            <a:fillRect/>
          </a:stretch>
        </p:blipFill>
        <p:spPr>
          <a:xfrm>
            <a:off x="5574334" y="5324806"/>
            <a:ext cx="2837325" cy="1115615"/>
          </a:xfrm>
          <a:prstGeom prst="rect">
            <a:avLst/>
          </a:prstGeom>
        </p:spPr>
      </p:pic>
      <p:pic>
        <p:nvPicPr>
          <p:cNvPr id="8" name="Picture 7">
            <a:extLst>
              <a:ext uri="{FF2B5EF4-FFF2-40B4-BE49-F238E27FC236}">
                <a16:creationId xmlns:a16="http://schemas.microsoft.com/office/drawing/2014/main" id="{65E09F32-E8BC-4BA8-9AA1-DA0D68F18AA1}"/>
              </a:ext>
            </a:extLst>
          </p:cNvPr>
          <p:cNvPicPr>
            <a:picLocks noChangeAspect="1"/>
          </p:cNvPicPr>
          <p:nvPr/>
        </p:nvPicPr>
        <p:blipFill>
          <a:blip r:embed="rId8"/>
          <a:stretch>
            <a:fillRect/>
          </a:stretch>
        </p:blipFill>
        <p:spPr>
          <a:xfrm rot="21018916">
            <a:off x="4273251" y="5608813"/>
            <a:ext cx="1183225" cy="7734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EC0ACFB-4AE3-4A0E-A26A-56CB784066A3}"/>
              </a:ext>
            </a:extLst>
          </p:cNvPr>
          <p:cNvPicPr>
            <a:picLocks noChangeAspect="1"/>
          </p:cNvPicPr>
          <p:nvPr/>
        </p:nvPicPr>
        <p:blipFill>
          <a:blip r:embed="rId9"/>
          <a:stretch>
            <a:fillRect/>
          </a:stretch>
        </p:blipFill>
        <p:spPr>
          <a:xfrm rot="523147">
            <a:off x="4831384" y="4617176"/>
            <a:ext cx="1183820" cy="776542"/>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0ACED95-2109-4D82-91CB-1CEAE2886099}"/>
              </a:ext>
            </a:extLst>
          </p:cNvPr>
          <p:cNvGrpSpPr/>
          <p:nvPr/>
        </p:nvGrpSpPr>
        <p:grpSpPr>
          <a:xfrm rot="5400000">
            <a:off x="6394319" y="4520606"/>
            <a:ext cx="962049" cy="895251"/>
            <a:chOff x="6421003" y="1209992"/>
            <a:chExt cx="3402969" cy="3263227"/>
          </a:xfrm>
        </p:grpSpPr>
        <p:sp>
          <p:nvSpPr>
            <p:cNvPr id="11" name="Rectangle: Rounded Corners 10">
              <a:extLst>
                <a:ext uri="{FF2B5EF4-FFF2-40B4-BE49-F238E27FC236}">
                  <a16:creationId xmlns:a16="http://schemas.microsoft.com/office/drawing/2014/main" id="{0DBFCD16-6B25-4022-97DA-6E2C5D89D659}"/>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EB7DAA8-AD26-4D1F-94EC-6D5D92C867AA}"/>
                </a:ext>
              </a:extLst>
            </p:cNvPr>
            <p:cNvPicPr>
              <a:picLocks noChangeAspect="1"/>
            </p:cNvPicPr>
            <p:nvPr/>
          </p:nvPicPr>
          <p:blipFill>
            <a:blip r:embed="rId10"/>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 name="Picture 12">
              <a:extLst>
                <a:ext uri="{FF2B5EF4-FFF2-40B4-BE49-F238E27FC236}">
                  <a16:creationId xmlns:a16="http://schemas.microsoft.com/office/drawing/2014/main" id="{ACA033E1-5075-4BDF-AB3E-643EA2BCAC6A}"/>
                </a:ext>
              </a:extLst>
            </p:cNvPr>
            <p:cNvPicPr>
              <a:picLocks noChangeAspect="1"/>
            </p:cNvPicPr>
            <p:nvPr/>
          </p:nvPicPr>
          <p:blipFill>
            <a:blip r:embed="rId11"/>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4" name="Picture 13">
              <a:extLst>
                <a:ext uri="{FF2B5EF4-FFF2-40B4-BE49-F238E27FC236}">
                  <a16:creationId xmlns:a16="http://schemas.microsoft.com/office/drawing/2014/main" id="{4EA561AE-E81D-4C08-97C5-2C72EDEBE6F2}"/>
                </a:ext>
              </a:extLst>
            </p:cNvPr>
            <p:cNvPicPr>
              <a:picLocks noChangeAspect="1"/>
            </p:cNvPicPr>
            <p:nvPr/>
          </p:nvPicPr>
          <p:blipFill>
            <a:blip r:embed="rId12"/>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5" name="Group 14">
            <a:extLst>
              <a:ext uri="{FF2B5EF4-FFF2-40B4-BE49-F238E27FC236}">
                <a16:creationId xmlns:a16="http://schemas.microsoft.com/office/drawing/2014/main" id="{8BCD4A6B-2677-4F7B-B561-83F1FAC42ACD}"/>
              </a:ext>
            </a:extLst>
          </p:cNvPr>
          <p:cNvGrpSpPr/>
          <p:nvPr/>
        </p:nvGrpSpPr>
        <p:grpSpPr>
          <a:xfrm rot="21033848">
            <a:off x="6993717" y="4234989"/>
            <a:ext cx="947893" cy="930571"/>
            <a:chOff x="1726132" y="1223466"/>
            <a:chExt cx="2735942" cy="2606487"/>
          </a:xfrm>
        </p:grpSpPr>
        <p:sp>
          <p:nvSpPr>
            <p:cNvPr id="16" name="Rectangle: Rounded Corners 15">
              <a:extLst>
                <a:ext uri="{FF2B5EF4-FFF2-40B4-BE49-F238E27FC236}">
                  <a16:creationId xmlns:a16="http://schemas.microsoft.com/office/drawing/2014/main" id="{734E2F7D-10E0-4C17-802A-638E4CE1C7CB}"/>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FADD5AB-6D36-4BA4-BB27-BA4D6F84DD58}"/>
                </a:ext>
              </a:extLst>
            </p:cNvPr>
            <p:cNvPicPr>
              <a:picLocks noChangeAspect="1"/>
            </p:cNvPicPr>
            <p:nvPr/>
          </p:nvPicPr>
          <p:blipFill>
            <a:blip r:embed="rId13"/>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8" name="Picture 17">
              <a:extLst>
                <a:ext uri="{FF2B5EF4-FFF2-40B4-BE49-F238E27FC236}">
                  <a16:creationId xmlns:a16="http://schemas.microsoft.com/office/drawing/2014/main" id="{A2E2D4A7-E0E4-488E-996F-12F79FEFEE1A}"/>
                </a:ext>
              </a:extLst>
            </p:cNvPr>
            <p:cNvPicPr>
              <a:picLocks noChangeAspect="1"/>
            </p:cNvPicPr>
            <p:nvPr/>
          </p:nvPicPr>
          <p:blipFill>
            <a:blip r:embed="rId14"/>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9" name="Picture 18">
              <a:extLst>
                <a:ext uri="{FF2B5EF4-FFF2-40B4-BE49-F238E27FC236}">
                  <a16:creationId xmlns:a16="http://schemas.microsoft.com/office/drawing/2014/main" id="{1C385D36-4E4E-4C0A-AB53-711CF6D3EB6D}"/>
                </a:ext>
              </a:extLst>
            </p:cNvPr>
            <p:cNvPicPr>
              <a:picLocks noChangeAspect="1"/>
            </p:cNvPicPr>
            <p:nvPr/>
          </p:nvPicPr>
          <p:blipFill>
            <a:blip r:embed="rId15"/>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20" name="Picture 19">
            <a:extLst>
              <a:ext uri="{FF2B5EF4-FFF2-40B4-BE49-F238E27FC236}">
                <a16:creationId xmlns:a16="http://schemas.microsoft.com/office/drawing/2014/main" id="{F76F236D-1642-4010-952D-B8A07A951FE6}"/>
              </a:ext>
            </a:extLst>
          </p:cNvPr>
          <p:cNvPicPr>
            <a:picLocks noChangeAspect="1"/>
          </p:cNvPicPr>
          <p:nvPr/>
        </p:nvPicPr>
        <p:blipFill>
          <a:blip r:embed="rId16"/>
          <a:stretch>
            <a:fillRect/>
          </a:stretch>
        </p:blipFill>
        <p:spPr>
          <a:xfrm>
            <a:off x="2870333" y="3820759"/>
            <a:ext cx="1579061" cy="1504047"/>
          </a:xfrm>
          <a:prstGeom prst="rect">
            <a:avLst/>
          </a:prstGeom>
        </p:spPr>
      </p:pic>
    </p:spTree>
    <p:extLst>
      <p:ext uri="{BB962C8B-B14F-4D97-AF65-F5344CB8AC3E}">
        <p14:creationId xmlns:p14="http://schemas.microsoft.com/office/powerpoint/2010/main" val="255913346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472448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02" name="Group 101">
            <a:extLst>
              <a:ext uri="{FF2B5EF4-FFF2-40B4-BE49-F238E27FC236}">
                <a16:creationId xmlns:a16="http://schemas.microsoft.com/office/drawing/2014/main" id="{BD3720E7-9C99-42B1-9B85-5CA39DFF9C7E}"/>
              </a:ext>
            </a:extLst>
          </p:cNvPr>
          <p:cNvGrpSpPr/>
          <p:nvPr/>
        </p:nvGrpSpPr>
        <p:grpSpPr>
          <a:xfrm>
            <a:off x="10506580" y="4859919"/>
            <a:ext cx="2364756" cy="1690043"/>
            <a:chOff x="2146556" y="2676397"/>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2146556" y="335438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2544792" y="267639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2575273" y="2945602"/>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3934881" y="339398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2568127" y="2939380"/>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627" y="3343036"/>
              <a:ext cx="887834" cy="965845"/>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3594895" y="3259908"/>
              <a:ext cx="322797"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r>
                <a:rPr lang="en-GB" sz="600" b="1" dirty="0">
                  <a:solidFill>
                    <a:schemeClr val="tx1"/>
                  </a:solidFill>
                  <a:latin typeface="Bahnschrift" panose="020B0502040204020203" pitchFamily="34" charset="0"/>
                </a:rPr>
                <a:t>JUST VISITING</a:t>
              </a:r>
            </a:p>
          </p:txBody>
        </p:sp>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1">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2" tooltip="http://www.freeimageslive.co.uk/free_stock_image/globe-people-jpg"/>
              </a:rPr>
              <a:t>This Photo</a:t>
            </a:r>
            <a:r>
              <a:rPr lang="en-GB" sz="900" dirty="0"/>
              <a:t> by Unknown Author is licensed under </a:t>
            </a:r>
            <a:r>
              <a:rPr lang="en-GB" sz="900" dirty="0">
                <a:hlinkClick r:id="rId20"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8">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3"/>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4"/>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5"/>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6"/>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7"/>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8"/>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9"/>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0"/>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2"/>
          <a:stretch>
            <a:fillRect/>
          </a:stretch>
        </p:blipFill>
        <p:spPr>
          <a:xfrm>
            <a:off x="5642772" y="226180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3"/>
          <a:stretch>
            <a:fillRect/>
          </a:stretch>
        </p:blipFill>
        <p:spPr>
          <a:xfrm>
            <a:off x="9352661" y="868481"/>
            <a:ext cx="2658086" cy="1737511"/>
          </a:xfrm>
          <a:prstGeom prst="rect">
            <a:avLst/>
          </a:prstGeom>
          <a:scene3d>
            <a:camera prst="isometricOffAxis1Right">
              <a:rot lat="21248325" lon="444729" rev="21509250"/>
            </a:camera>
            <a:lightRig rig="threePt" dir="t"/>
          </a:scene3d>
        </p:spPr>
      </p:pic>
      <p:grpSp>
        <p:nvGrpSpPr>
          <p:cNvPr id="55" name="Group 54">
            <a:extLst>
              <a:ext uri="{FF2B5EF4-FFF2-40B4-BE49-F238E27FC236}">
                <a16:creationId xmlns:a16="http://schemas.microsoft.com/office/drawing/2014/main" id="{0E4B6482-B957-47F6-B7F5-A78E3A33AB5E}"/>
              </a:ext>
            </a:extLst>
          </p:cNvPr>
          <p:cNvGrpSpPr/>
          <p:nvPr/>
        </p:nvGrpSpPr>
        <p:grpSpPr>
          <a:xfrm rot="5400000">
            <a:off x="6729256" y="3111088"/>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14"/>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15"/>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6"/>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6301</TotalTime>
  <Words>1067</Words>
  <Application>Microsoft Office PowerPoint</Application>
  <PresentationFormat>Widescreen</PresentationFormat>
  <Paragraphs>277</Paragraphs>
  <Slides>23</Slides>
  <Notes>11</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23</vt:i4>
      </vt:variant>
    </vt:vector>
  </HeadingPairs>
  <TitlesOfParts>
    <vt:vector size="40" baseType="lpstr">
      <vt:lpstr>Aharoni</vt:lpstr>
      <vt:lpstr>AngsanaUPC</vt:lpstr>
      <vt:lpstr>Anoxic SC Med</vt:lpstr>
      <vt:lpstr>Arial</vt:lpstr>
      <vt:lpstr>Baby Universe</vt:lpstr>
      <vt:lpstr>Bahnschrift</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118</cp:revision>
  <dcterms:created xsi:type="dcterms:W3CDTF">2020-06-15T21:54:00Z</dcterms:created>
  <dcterms:modified xsi:type="dcterms:W3CDTF">2020-11-05T23:12:45Z</dcterms:modified>
</cp:coreProperties>
</file>